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2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8"/>
    <p:restoredTop sz="85180"/>
  </p:normalViewPr>
  <p:slideViewPr>
    <p:cSldViewPr snapToGrid="0" snapToObjects="1">
      <p:cViewPr>
        <p:scale>
          <a:sx n="87" d="100"/>
          <a:sy n="87" d="100"/>
        </p:scale>
        <p:origin x="-888" y="4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2/16/24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A796-AAD8-FD36-2EFD-7CA56CCB3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B860A562-5B7F-A5D4-E4CA-7A5472C14B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ACB65034-76CB-BD2D-1BD5-5BB88EE8CC84}"/>
              </a:ext>
            </a:extLst>
          </p:cNvPr>
          <p:cNvSpPr>
            <a:spLocks noGrp="1"/>
          </p:cNvSpPr>
          <p:nvPr>
            <p:ph type="dt" sz="half" idx="10"/>
          </p:nvPr>
        </p:nvSpPr>
        <p:spPr/>
        <p:txBody>
          <a:bodyPr/>
          <a:lstStyle/>
          <a:p>
            <a:fld id="{667CA795-3173-5041-8B9E-D8D52C158897}" type="datetimeFigureOut">
              <a:rPr lang="en-VN" smtClean="0"/>
              <a:t>16/02/2024</a:t>
            </a:fld>
            <a:endParaRPr lang="en-VN"/>
          </a:p>
        </p:txBody>
      </p:sp>
      <p:sp>
        <p:nvSpPr>
          <p:cNvPr id="5" name="Footer Placeholder 4">
            <a:extLst>
              <a:ext uri="{FF2B5EF4-FFF2-40B4-BE49-F238E27FC236}">
                <a16:creationId xmlns:a16="http://schemas.microsoft.com/office/drawing/2014/main" id="{8D900680-09BD-A8BB-4A40-80BD6BD8E65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1848497-595E-479B-9229-14B8043E627B}"/>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07782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789D-8DE8-224C-8F30-C6E5B16183B8}"/>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82AC290-9551-DFFF-F421-B1ED1930A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B4B7FA3-B8B6-F1D6-5FD1-BEEE5B952037}"/>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A2B464F9-AD62-E6D4-3B4E-2514FFD73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A6998-21E6-D6F6-5265-0E5134E56B7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60937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5665-054B-B9C3-E0D9-81352412B1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F809D922-1DB1-A5B9-1B2F-870399D3BE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7322CD-33DF-C3E5-E6D3-FE7E9FD58B12}"/>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03CF3E98-8877-851F-77E9-73C8409BD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98BF6-F806-A080-A4CA-C11634161B8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29190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FD5C-D16E-D3D6-B838-A73D7EC52434}"/>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00FA259B-FD8F-F7AC-9C3D-36C43AF7B0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127B74D1-85D2-0CAB-3AFC-4AF3E2D841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02454B22-8408-7C33-2E9A-7E5DDB265421}"/>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6" name="Footer Placeholder 5">
            <a:extLst>
              <a:ext uri="{FF2B5EF4-FFF2-40B4-BE49-F238E27FC236}">
                <a16:creationId xmlns:a16="http://schemas.microsoft.com/office/drawing/2014/main" id="{965E1899-3C08-1DDB-7901-A04C838EF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F7C2B-224B-F7D0-4215-591B84F00967}"/>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56579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4435-ED69-81D7-98CA-22A48E4A810D}"/>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589A1A04-0CAB-923C-B1D0-B6BC6E0E32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9198F1-A5DC-BF9F-C1F4-A5FD41C22C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FF86D19C-D563-F9D4-91AE-BB63D7934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0363F-4B1C-5AE1-200E-F0332EA66B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86572BD4-D4B0-D8DD-20F8-2791B67EC122}"/>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8" name="Footer Placeholder 7">
            <a:extLst>
              <a:ext uri="{FF2B5EF4-FFF2-40B4-BE49-F238E27FC236}">
                <a16:creationId xmlns:a16="http://schemas.microsoft.com/office/drawing/2014/main" id="{6F14161E-34B2-48C5-4AD2-0168EB4D4C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10428-4432-2D42-40EB-75E3374388E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006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F12D-B9B0-0A2A-C746-FE9B27EFEEBE}"/>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3C6D5412-9608-504E-C2F3-9EDF2D0A8E1F}"/>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4" name="Footer Placeholder 3">
            <a:extLst>
              <a:ext uri="{FF2B5EF4-FFF2-40B4-BE49-F238E27FC236}">
                <a16:creationId xmlns:a16="http://schemas.microsoft.com/office/drawing/2014/main" id="{F2CE10FA-579D-FB20-9A23-92458A2E64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F9008F-9381-903F-FA41-F249955259C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976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710E03-E802-7724-6B27-99C35C8545BE}"/>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3" name="Footer Placeholder 2">
            <a:extLst>
              <a:ext uri="{FF2B5EF4-FFF2-40B4-BE49-F238E27FC236}">
                <a16:creationId xmlns:a16="http://schemas.microsoft.com/office/drawing/2014/main" id="{274DFFD7-8BBC-1F62-B1D5-66F8C01ADA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1A90BD-08B2-9729-803B-4782F092035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9292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D230-EFD0-600B-4C8B-B47C48AC4D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C07F368E-86AE-8E0D-1DA8-456B34820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1582958E-462D-A064-6A87-481B5CA59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8E172-95C9-218F-7D15-ABAE02CD4E0F}"/>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6" name="Footer Placeholder 5">
            <a:extLst>
              <a:ext uri="{FF2B5EF4-FFF2-40B4-BE49-F238E27FC236}">
                <a16:creationId xmlns:a16="http://schemas.microsoft.com/office/drawing/2014/main" id="{6F4D0B19-5AB8-7A40-5E53-B2A057D08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212E6-4273-2067-2F3E-6750E5940B5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98406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0B1A-8572-2994-4D7A-CDB86D13D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67F0A10F-B10E-87DC-35FA-FB17969AD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02EEF897-DA50-AA42-FC7C-86D5324D6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592F3-0989-5305-7526-17B4BDCA8D8B}"/>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6" name="Footer Placeholder 5">
            <a:extLst>
              <a:ext uri="{FF2B5EF4-FFF2-40B4-BE49-F238E27FC236}">
                <a16:creationId xmlns:a16="http://schemas.microsoft.com/office/drawing/2014/main" id="{4DF6F267-86F9-E834-7A02-77F4D0798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CAB19-D03C-6D38-6F7B-D8171F13FBB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3400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9C36-D0FD-24AD-9C4D-C2D313903D53}"/>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E2AD73CC-EC56-D230-D085-8B03E43F4B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5792C29-1B0A-12DF-AD5F-F91F5B75F4D2}"/>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D26E69D7-85DC-4343-C72D-EAC378E49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B993E-E988-7A71-1CEF-8CB4A1776D14}"/>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4490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D2C58E-E3CE-CB66-D1A3-FA41FF3A71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5D8F1D20-C16E-894E-A8BB-D5F9F0FBD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5F19B0F-58A5-211C-C71B-BF270C591160}"/>
              </a:ext>
            </a:extLst>
          </p:cNvPr>
          <p:cNvSpPr>
            <a:spLocks noGrp="1"/>
          </p:cNvSpPr>
          <p:nvPr>
            <p:ph type="dt" sz="half" idx="10"/>
          </p:nvPr>
        </p:nvSpPr>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81ED99FD-9A22-3157-75B6-8C78BFA04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9C03D-3ED7-1ED3-4D80-7288B14FDF0B}"/>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24425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2099947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57461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6164117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3E608F-A429-1A23-C6C4-B08B641F0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4C4934B-79FB-CD5F-B48C-A0B50A8F10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488ADD8-B11A-3332-5C50-DA069F2AA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CA795-3173-5041-8B9E-D8D52C158897}" type="datetimeFigureOut">
              <a:rPr lang="en-VN" smtClean="0"/>
              <a:t>16/02/2024</a:t>
            </a:fld>
            <a:endParaRPr lang="en-VN"/>
          </a:p>
        </p:txBody>
      </p:sp>
      <p:sp>
        <p:nvSpPr>
          <p:cNvPr id="5" name="Footer Placeholder 4">
            <a:extLst>
              <a:ext uri="{FF2B5EF4-FFF2-40B4-BE49-F238E27FC236}">
                <a16:creationId xmlns:a16="http://schemas.microsoft.com/office/drawing/2014/main" id="{8498C17B-62F8-EE9B-58EC-8575D7D3D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148B031E-8FC6-B0CD-D3F7-A3467C0290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87149025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Escanole</a:t>
            </a:r>
            <a:r>
              <a:rPr lang="en-US" sz="2200" dirty="0">
                <a:solidFill>
                  <a:srgbClr val="1C7DDB"/>
                </a:solidFill>
                <a:latin typeface="Abadi" panose="020B0604020104020204" pitchFamily="34" charset="0"/>
              </a:rPr>
              <a:t>/IBM-DS-Capstone-Coursera/blob/main/labs-jupyter-spacex-Data%20wrangling.ipynb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Escanole</a:t>
            </a:r>
            <a:r>
              <a:rPr lang="en-US" sz="2200" dirty="0">
                <a:solidFill>
                  <a:srgbClr val="1C7DDB"/>
                </a:solidFill>
                <a:latin typeface="Abadi" panose="020B0604020104020204" pitchFamily="34" charset="0"/>
              </a:rPr>
              <a:t>/IBM-DS-Capstone-Coursera/blob/main/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eda</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dataviz.ipynb.jupyterlite.ipynb</a:t>
            </a:r>
            <a:endParaRPr lang="en-US" dirty="0"/>
          </a:p>
        </p:txBody>
      </p:sp>
      <p:pic>
        <p:nvPicPr>
          <p:cNvPr id="8" name="Picture 7">
            <a:extLst>
              <a:ext uri="{FF2B5EF4-FFF2-40B4-BE49-F238E27FC236}">
                <a16:creationId xmlns:a16="http://schemas.microsoft.com/office/drawing/2014/main" id="{E55BDBD4-6E07-9732-E5A2-6E1A033D9E44}"/>
              </a:ext>
            </a:extLst>
          </p:cNvPr>
          <p:cNvPicPr>
            <a:picLocks noChangeAspect="1"/>
          </p:cNvPicPr>
          <p:nvPr/>
        </p:nvPicPr>
        <p:blipFill>
          <a:blip r:embed="rId3"/>
          <a:stretch>
            <a:fillRect/>
          </a:stretch>
        </p:blipFill>
        <p:spPr>
          <a:xfrm>
            <a:off x="6685891" y="1489337"/>
            <a:ext cx="4057762" cy="3113711"/>
          </a:xfrm>
          <a:prstGeom prst="rect">
            <a:avLst/>
          </a:prstGeom>
        </p:spPr>
      </p:pic>
      <p:pic>
        <p:nvPicPr>
          <p:cNvPr id="11" name="Picture 10">
            <a:extLst>
              <a:ext uri="{FF2B5EF4-FFF2-40B4-BE49-F238E27FC236}">
                <a16:creationId xmlns:a16="http://schemas.microsoft.com/office/drawing/2014/main" id="{C863432C-CBB7-0849-1710-E8E72DE15104}"/>
              </a:ext>
            </a:extLst>
          </p:cNvPr>
          <p:cNvPicPr>
            <a:picLocks noChangeAspect="1"/>
          </p:cNvPicPr>
          <p:nvPr/>
        </p:nvPicPr>
        <p:blipFill>
          <a:blip r:embed="rId4"/>
          <a:stretch>
            <a:fillRect/>
          </a:stretch>
        </p:blipFill>
        <p:spPr>
          <a:xfrm>
            <a:off x="1181691" y="3617201"/>
            <a:ext cx="3655779" cy="310141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Escanole</a:t>
            </a:r>
            <a:r>
              <a:rPr lang="en-US" sz="2200" dirty="0">
                <a:solidFill>
                  <a:srgbClr val="1C7DDB"/>
                </a:solidFill>
                <a:latin typeface="Abadi"/>
              </a:rPr>
              <a:t>/IBM-DS-Capstone-Coursera/blob/main/</a:t>
            </a:r>
            <a:r>
              <a:rPr lang="en-US" sz="2200" dirty="0" err="1">
                <a:solidFill>
                  <a:srgbClr val="1C7DDB"/>
                </a:solidFill>
                <a:latin typeface="Abadi"/>
              </a:rPr>
              <a:t>jupyter_labs_eda_sql_coursera_sqllite.ipynb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Escanole</a:t>
            </a:r>
            <a:r>
              <a:rPr lang="en-US" sz="2200" dirty="0">
                <a:solidFill>
                  <a:srgbClr val="1C7DDB"/>
                </a:solidFill>
                <a:latin typeface="Abadi" panose="020B0604020104020204" pitchFamily="34" charset="0"/>
              </a:rPr>
              <a:t>/IBM-DS-Capstone-Coursera/blob/main/</a:t>
            </a:r>
            <a:r>
              <a:rPr lang="en-US" sz="2200" dirty="0" err="1">
                <a:solidFill>
                  <a:srgbClr val="1C7DDB"/>
                </a:solidFill>
                <a:latin typeface="Abadi" panose="020B0604020104020204" pitchFamily="34" charset="0"/>
              </a:rPr>
              <a:t>lab_jupyter_launch_site_location_jupyterlite.ipynb</a:t>
            </a:r>
            <a:endParaRPr lang="en-US" sz="2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a:t>
            </a:r>
            <a:r>
              <a:rPr lang="en-US" sz="2200" dirty="0" err="1">
                <a:solidFill>
                  <a:schemeClr val="accent3">
                    <a:lumMod val="25000"/>
                  </a:schemeClr>
                </a:solidFill>
                <a:latin typeface="Abadi"/>
              </a:rPr>
              <a:t>Escanole</a:t>
            </a:r>
            <a:r>
              <a:rPr lang="en-US" sz="2200" dirty="0">
                <a:solidFill>
                  <a:schemeClr val="accent3">
                    <a:lumMod val="25000"/>
                  </a:schemeClr>
                </a:solidFill>
                <a:latin typeface="Abadi"/>
              </a:rPr>
              <a:t>/IBM-DS-Capstone-Coursera/blob/main/</a:t>
            </a:r>
            <a:r>
              <a:rPr lang="en-US" sz="2200" dirty="0" err="1">
                <a:solidFill>
                  <a:schemeClr val="accent3">
                    <a:lumMod val="25000"/>
                  </a:schemeClr>
                </a:solidFill>
                <a:latin typeface="Abadi"/>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a:t>
            </a:r>
            <a:r>
              <a:rPr lang="en-US" sz="2200" dirty="0" err="1">
                <a:solidFill>
                  <a:schemeClr val="accent3">
                    <a:lumMod val="25000"/>
                  </a:schemeClr>
                </a:solidFill>
                <a:latin typeface="Abadi"/>
              </a:rPr>
              <a:t>Escanole</a:t>
            </a:r>
            <a:r>
              <a:rPr lang="en-US" sz="2200" dirty="0">
                <a:solidFill>
                  <a:schemeClr val="accent3">
                    <a:lumMod val="25000"/>
                  </a:schemeClr>
                </a:solidFill>
                <a:latin typeface="Abadi"/>
              </a:rPr>
              <a:t>/IBM-DS-Capstone-Coursera/blob/main/Machine%20Learning%20Prediction.ipynb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F9113AC-A28A-B99C-781C-2E48B0D177DF}"/>
              </a:ext>
            </a:extLst>
          </p:cNvPr>
          <p:cNvPicPr>
            <a:picLocks noChangeAspect="1"/>
          </p:cNvPicPr>
          <p:nvPr/>
        </p:nvPicPr>
        <p:blipFill>
          <a:blip r:embed="rId3"/>
          <a:stretch>
            <a:fillRect/>
          </a:stretch>
        </p:blipFill>
        <p:spPr>
          <a:xfrm>
            <a:off x="985656" y="3384205"/>
            <a:ext cx="10472316" cy="205139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2" name="Picture 1">
            <a:extLst>
              <a:ext uri="{FF2B5EF4-FFF2-40B4-BE49-F238E27FC236}">
                <a16:creationId xmlns:a16="http://schemas.microsoft.com/office/drawing/2014/main" id="{76731198-F89F-5274-C96E-3EECE2C38071}"/>
              </a:ext>
            </a:extLst>
          </p:cNvPr>
          <p:cNvPicPr>
            <a:picLocks noChangeAspect="1"/>
          </p:cNvPicPr>
          <p:nvPr/>
        </p:nvPicPr>
        <p:blipFill>
          <a:blip r:embed="rId3"/>
          <a:stretch>
            <a:fillRect/>
          </a:stretch>
        </p:blipFill>
        <p:spPr>
          <a:xfrm>
            <a:off x="5021891" y="2771775"/>
            <a:ext cx="5969000" cy="3949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1EAE59D8-74BF-6940-B594-7A8619F96821}"/>
              </a:ext>
            </a:extLst>
          </p:cNvPr>
          <p:cNvPicPr>
            <a:picLocks noChangeAspect="1"/>
          </p:cNvPicPr>
          <p:nvPr/>
        </p:nvPicPr>
        <p:blipFill>
          <a:blip r:embed="rId2"/>
          <a:stretch>
            <a:fillRect/>
          </a:stretch>
        </p:blipFill>
        <p:spPr>
          <a:xfrm>
            <a:off x="4967973" y="1532158"/>
            <a:ext cx="6272656" cy="52511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3644B22-5652-8651-5B6A-E29DAE57FE34}"/>
              </a:ext>
            </a:extLst>
          </p:cNvPr>
          <p:cNvPicPr>
            <a:picLocks noChangeAspect="1"/>
          </p:cNvPicPr>
          <p:nvPr/>
        </p:nvPicPr>
        <p:blipFill>
          <a:blip r:embed="rId3"/>
          <a:stretch>
            <a:fillRect/>
          </a:stretch>
        </p:blipFill>
        <p:spPr>
          <a:xfrm>
            <a:off x="3380772" y="3211134"/>
            <a:ext cx="4925028" cy="36468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4D15986-9934-E52A-82DC-93935894DDB1}"/>
              </a:ext>
            </a:extLst>
          </p:cNvPr>
          <p:cNvPicPr>
            <a:picLocks noChangeAspect="1"/>
          </p:cNvPicPr>
          <p:nvPr/>
        </p:nvPicPr>
        <p:blipFill>
          <a:blip r:embed="rId3"/>
          <a:stretch>
            <a:fillRect/>
          </a:stretch>
        </p:blipFill>
        <p:spPr>
          <a:xfrm>
            <a:off x="3378200" y="2888989"/>
            <a:ext cx="5435600" cy="3949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2" name="Picture 1">
            <a:extLst>
              <a:ext uri="{FF2B5EF4-FFF2-40B4-BE49-F238E27FC236}">
                <a16:creationId xmlns:a16="http://schemas.microsoft.com/office/drawing/2014/main" id="{07E25EF4-50EE-9B06-CF91-07FF9C543F1C}"/>
              </a:ext>
            </a:extLst>
          </p:cNvPr>
          <p:cNvPicPr>
            <a:picLocks noChangeAspect="1"/>
          </p:cNvPicPr>
          <p:nvPr/>
        </p:nvPicPr>
        <p:blipFill>
          <a:blip r:embed="rId2"/>
          <a:stretch>
            <a:fillRect/>
          </a:stretch>
        </p:blipFill>
        <p:spPr>
          <a:xfrm>
            <a:off x="4260225" y="1932059"/>
            <a:ext cx="5775474" cy="4570413"/>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938D4727-591C-768B-E233-ACC521CB8C91}"/>
              </a:ext>
            </a:extLst>
          </p:cNvPr>
          <p:cNvPicPr>
            <a:picLocks noChangeAspect="1"/>
          </p:cNvPicPr>
          <p:nvPr/>
        </p:nvPicPr>
        <p:blipFill>
          <a:blip r:embed="rId2"/>
          <a:stretch>
            <a:fillRect/>
          </a:stretch>
        </p:blipFill>
        <p:spPr>
          <a:xfrm>
            <a:off x="4752651" y="2108602"/>
            <a:ext cx="7035800" cy="3581400"/>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7381B09F-E367-5253-0447-99FBF4C7933E}"/>
              </a:ext>
            </a:extLst>
          </p:cNvPr>
          <p:cNvPicPr>
            <a:picLocks noChangeAspect="1"/>
          </p:cNvPicPr>
          <p:nvPr/>
        </p:nvPicPr>
        <p:blipFill>
          <a:blip r:embed="rId3"/>
          <a:stretch>
            <a:fillRect/>
          </a:stretch>
        </p:blipFill>
        <p:spPr>
          <a:xfrm>
            <a:off x="3085705" y="1417546"/>
            <a:ext cx="5591496" cy="33087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BEA09216-E45E-5A1B-AB3B-AF86E4713FE1}"/>
              </a:ext>
            </a:extLst>
          </p:cNvPr>
          <p:cNvPicPr>
            <a:picLocks noChangeAspect="1"/>
          </p:cNvPicPr>
          <p:nvPr/>
        </p:nvPicPr>
        <p:blipFill>
          <a:blip r:embed="rId3"/>
          <a:stretch>
            <a:fillRect/>
          </a:stretch>
        </p:blipFill>
        <p:spPr>
          <a:xfrm>
            <a:off x="1756604" y="3346547"/>
            <a:ext cx="7772400" cy="231006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7" name="Picture 6">
            <a:extLst>
              <a:ext uri="{FF2B5EF4-FFF2-40B4-BE49-F238E27FC236}">
                <a16:creationId xmlns:a16="http://schemas.microsoft.com/office/drawing/2014/main" id="{3301C5BA-2D64-F1F4-700B-9C793B09B979}"/>
              </a:ext>
            </a:extLst>
          </p:cNvPr>
          <p:cNvPicPr>
            <a:picLocks noChangeAspect="1"/>
          </p:cNvPicPr>
          <p:nvPr/>
        </p:nvPicPr>
        <p:blipFill>
          <a:blip r:embed="rId2"/>
          <a:stretch>
            <a:fillRect/>
          </a:stretch>
        </p:blipFill>
        <p:spPr>
          <a:xfrm>
            <a:off x="3565419" y="2481022"/>
            <a:ext cx="8192553" cy="23195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7" name="Picture 6">
            <a:extLst>
              <a:ext uri="{FF2B5EF4-FFF2-40B4-BE49-F238E27FC236}">
                <a16:creationId xmlns:a16="http://schemas.microsoft.com/office/drawing/2014/main" id="{1E073CF4-A76A-0864-78C2-FDFFDB05B2D0}"/>
              </a:ext>
            </a:extLst>
          </p:cNvPr>
          <p:cNvPicPr>
            <a:picLocks noChangeAspect="1"/>
          </p:cNvPicPr>
          <p:nvPr/>
        </p:nvPicPr>
        <p:blipFill>
          <a:blip r:embed="rId2"/>
          <a:stretch>
            <a:fillRect/>
          </a:stretch>
        </p:blipFill>
        <p:spPr>
          <a:xfrm>
            <a:off x="3365500" y="3429000"/>
            <a:ext cx="7772400" cy="23897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pic>
        <p:nvPicPr>
          <p:cNvPr id="6" name="Picture 5">
            <a:extLst>
              <a:ext uri="{FF2B5EF4-FFF2-40B4-BE49-F238E27FC236}">
                <a16:creationId xmlns:a16="http://schemas.microsoft.com/office/drawing/2014/main" id="{E1FEF39D-B1EB-2104-E601-FF146DD839C8}"/>
              </a:ext>
            </a:extLst>
          </p:cNvPr>
          <p:cNvPicPr>
            <a:picLocks noChangeAspect="1"/>
          </p:cNvPicPr>
          <p:nvPr/>
        </p:nvPicPr>
        <p:blipFill>
          <a:blip r:embed="rId2"/>
          <a:stretch>
            <a:fillRect/>
          </a:stretch>
        </p:blipFill>
        <p:spPr>
          <a:xfrm>
            <a:off x="414338" y="1782763"/>
            <a:ext cx="7772400" cy="34821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C85F7771-B5FB-7428-903C-15289029E1AB}"/>
              </a:ext>
            </a:extLst>
          </p:cNvPr>
          <p:cNvPicPr>
            <a:picLocks noChangeAspect="1"/>
          </p:cNvPicPr>
          <p:nvPr/>
        </p:nvPicPr>
        <p:blipFill>
          <a:blip r:embed="rId2"/>
          <a:stretch>
            <a:fillRect/>
          </a:stretch>
        </p:blipFill>
        <p:spPr>
          <a:xfrm>
            <a:off x="1320800" y="1962150"/>
            <a:ext cx="6045200" cy="2324100"/>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7" name="Picture 6">
            <a:extLst>
              <a:ext uri="{FF2B5EF4-FFF2-40B4-BE49-F238E27FC236}">
                <a16:creationId xmlns:a16="http://schemas.microsoft.com/office/drawing/2014/main" id="{18AA0973-8F9A-27AE-7340-BF80C0D5B74F}"/>
              </a:ext>
            </a:extLst>
          </p:cNvPr>
          <p:cNvPicPr>
            <a:picLocks noChangeAspect="1"/>
          </p:cNvPicPr>
          <p:nvPr/>
        </p:nvPicPr>
        <p:blipFill>
          <a:blip r:embed="rId2"/>
          <a:stretch>
            <a:fillRect/>
          </a:stretch>
        </p:blipFill>
        <p:spPr>
          <a:xfrm>
            <a:off x="4825392" y="1411357"/>
            <a:ext cx="6796319" cy="469099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D003C811-B4D1-E5B3-1513-9B6EA880AED2}"/>
              </a:ext>
            </a:extLst>
          </p:cNvPr>
          <p:cNvPicPr>
            <a:picLocks noChangeAspect="1"/>
          </p:cNvPicPr>
          <p:nvPr/>
        </p:nvPicPr>
        <p:blipFill>
          <a:blip r:embed="rId3"/>
          <a:stretch>
            <a:fillRect/>
          </a:stretch>
        </p:blipFill>
        <p:spPr>
          <a:xfrm>
            <a:off x="1765852" y="3006003"/>
            <a:ext cx="7772400" cy="35329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3" name="Picture 2">
            <a:extLst>
              <a:ext uri="{FF2B5EF4-FFF2-40B4-BE49-F238E27FC236}">
                <a16:creationId xmlns:a16="http://schemas.microsoft.com/office/drawing/2014/main" id="{4BA7A293-F9EC-1E96-EFBA-3BB0EE393C1B}"/>
              </a:ext>
            </a:extLst>
          </p:cNvPr>
          <p:cNvPicPr>
            <a:picLocks noChangeAspect="1"/>
          </p:cNvPicPr>
          <p:nvPr/>
        </p:nvPicPr>
        <p:blipFill>
          <a:blip r:embed="rId2"/>
          <a:stretch>
            <a:fillRect/>
          </a:stretch>
        </p:blipFill>
        <p:spPr>
          <a:xfrm>
            <a:off x="643467" y="1457471"/>
            <a:ext cx="6612098" cy="5048158"/>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Escanole</a:t>
            </a:r>
            <a:r>
              <a:rPr lang="en-US" sz="2200" dirty="0">
                <a:solidFill>
                  <a:srgbClr val="1C7DDB"/>
                </a:solidFill>
                <a:latin typeface="Abadi" panose="020B0604020104020204" pitchFamily="34" charset="0"/>
              </a:rPr>
              <a:t>/IBM-DS-Capstone-Coursera/blob/main/</a:t>
            </a:r>
            <a:r>
              <a:rPr lang="en-US" sz="2200" dirty="0" err="1">
                <a:solidFill>
                  <a:srgbClr val="1C7DDB"/>
                </a:solidFill>
                <a:latin typeface="Abadi" panose="020B0604020104020204" pitchFamily="34" charset="0"/>
              </a:rPr>
              <a:t>jupyter_labs_spacex_data_collection_api.ipynb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87679F67-EEDD-23A1-7E35-334E522AE0C4}"/>
              </a:ext>
            </a:extLst>
          </p:cNvPr>
          <p:cNvPicPr>
            <a:picLocks noChangeAspect="1"/>
          </p:cNvPicPr>
          <p:nvPr/>
        </p:nvPicPr>
        <p:blipFill>
          <a:blip r:embed="rId3"/>
          <a:stretch>
            <a:fillRect/>
          </a:stretch>
        </p:blipFill>
        <p:spPr>
          <a:xfrm>
            <a:off x="6518511" y="1514932"/>
            <a:ext cx="4861273" cy="1278555"/>
          </a:xfrm>
          <a:prstGeom prst="rect">
            <a:avLst/>
          </a:prstGeom>
        </p:spPr>
      </p:pic>
      <p:pic>
        <p:nvPicPr>
          <p:cNvPr id="8" name="Picture 7">
            <a:extLst>
              <a:ext uri="{FF2B5EF4-FFF2-40B4-BE49-F238E27FC236}">
                <a16:creationId xmlns:a16="http://schemas.microsoft.com/office/drawing/2014/main" id="{76994269-8F25-8D53-AD9C-A5706B162F2C}"/>
              </a:ext>
            </a:extLst>
          </p:cNvPr>
          <p:cNvPicPr>
            <a:picLocks noChangeAspect="1"/>
          </p:cNvPicPr>
          <p:nvPr/>
        </p:nvPicPr>
        <p:blipFill rotWithShape="1">
          <a:blip r:embed="rId4"/>
          <a:srcRect b="81242"/>
          <a:stretch/>
        </p:blipFill>
        <p:spPr>
          <a:xfrm>
            <a:off x="6518511" y="2578355"/>
            <a:ext cx="4852752" cy="537069"/>
          </a:xfrm>
          <a:prstGeom prst="rect">
            <a:avLst/>
          </a:prstGeom>
        </p:spPr>
      </p:pic>
      <p:pic>
        <p:nvPicPr>
          <p:cNvPr id="13" name="Picture 12">
            <a:extLst>
              <a:ext uri="{FF2B5EF4-FFF2-40B4-BE49-F238E27FC236}">
                <a16:creationId xmlns:a16="http://schemas.microsoft.com/office/drawing/2014/main" id="{D5FD5646-87D8-2271-13ED-C0E570AF24AA}"/>
              </a:ext>
            </a:extLst>
          </p:cNvPr>
          <p:cNvPicPr>
            <a:picLocks noChangeAspect="1"/>
          </p:cNvPicPr>
          <p:nvPr/>
        </p:nvPicPr>
        <p:blipFill>
          <a:blip r:embed="rId5"/>
          <a:stretch>
            <a:fillRect/>
          </a:stretch>
        </p:blipFill>
        <p:spPr>
          <a:xfrm>
            <a:off x="6509989" y="4230614"/>
            <a:ext cx="4861273" cy="1451410"/>
          </a:xfrm>
          <a:prstGeom prst="rect">
            <a:avLst/>
          </a:prstGeom>
        </p:spPr>
      </p:pic>
      <p:pic>
        <p:nvPicPr>
          <p:cNvPr id="14" name="Picture 13">
            <a:extLst>
              <a:ext uri="{FF2B5EF4-FFF2-40B4-BE49-F238E27FC236}">
                <a16:creationId xmlns:a16="http://schemas.microsoft.com/office/drawing/2014/main" id="{A72C23FC-8C7E-C575-4197-416452D68017}"/>
              </a:ext>
            </a:extLst>
          </p:cNvPr>
          <p:cNvPicPr>
            <a:picLocks noChangeAspect="1"/>
          </p:cNvPicPr>
          <p:nvPr/>
        </p:nvPicPr>
        <p:blipFill rotWithShape="1">
          <a:blip r:embed="rId4"/>
          <a:srcRect t="57412"/>
          <a:stretch/>
        </p:blipFill>
        <p:spPr>
          <a:xfrm>
            <a:off x="6509989" y="3115424"/>
            <a:ext cx="4869795" cy="111519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Escanole</a:t>
            </a:r>
            <a:r>
              <a:rPr lang="en-US" sz="2200" dirty="0">
                <a:solidFill>
                  <a:srgbClr val="1C7DDB"/>
                </a:solidFill>
                <a:latin typeface="Abadi" panose="020B0604020104020204" pitchFamily="34" charset="0"/>
              </a:rPr>
              <a:t>/IBM-DS-Capstone-Coursera/blob/main/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CC3E624E-71E3-E81E-1F7E-A959A5A49829}"/>
              </a:ext>
            </a:extLst>
          </p:cNvPr>
          <p:cNvPicPr>
            <a:picLocks noChangeAspect="1"/>
          </p:cNvPicPr>
          <p:nvPr/>
        </p:nvPicPr>
        <p:blipFill>
          <a:blip r:embed="rId3"/>
          <a:stretch>
            <a:fillRect/>
          </a:stretch>
        </p:blipFill>
        <p:spPr>
          <a:xfrm>
            <a:off x="5896646" y="1477108"/>
            <a:ext cx="4633151" cy="1951892"/>
          </a:xfrm>
          <a:prstGeom prst="rect">
            <a:avLst/>
          </a:prstGeom>
        </p:spPr>
      </p:pic>
      <p:pic>
        <p:nvPicPr>
          <p:cNvPr id="10" name="Picture 9">
            <a:extLst>
              <a:ext uri="{FF2B5EF4-FFF2-40B4-BE49-F238E27FC236}">
                <a16:creationId xmlns:a16="http://schemas.microsoft.com/office/drawing/2014/main" id="{87B85F00-F385-4279-4056-67C78E977248}"/>
              </a:ext>
            </a:extLst>
          </p:cNvPr>
          <p:cNvPicPr>
            <a:picLocks noChangeAspect="1"/>
          </p:cNvPicPr>
          <p:nvPr/>
        </p:nvPicPr>
        <p:blipFill>
          <a:blip r:embed="rId4"/>
          <a:stretch>
            <a:fillRect/>
          </a:stretch>
        </p:blipFill>
        <p:spPr>
          <a:xfrm>
            <a:off x="5896646" y="3528167"/>
            <a:ext cx="4660382" cy="263878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1659</TotalTime>
  <Words>1830</Words>
  <Application>Microsoft Macintosh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IBM Plex Mono Text</vt:lpstr>
      <vt:lpstr>Abadi</vt:lpstr>
      <vt:lpstr>Arial</vt:lpstr>
      <vt:lpstr>Calibri</vt:lpstr>
      <vt:lpstr>Calibri Light</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Nguyen Tran Khanh</cp:lastModifiedBy>
  <cp:revision>199</cp:revision>
  <dcterms:created xsi:type="dcterms:W3CDTF">2021-04-29T18:58:34Z</dcterms:created>
  <dcterms:modified xsi:type="dcterms:W3CDTF">2024-02-16T14:46:19Z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